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6" r:id="rId23"/>
    <p:sldId id="277"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A76300-2C77-D048-8EF9-22E7CCEA702A}" v="1" dt="2022-09-25T01:56:00.9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94648"/>
  </p:normalViewPr>
  <p:slideViewPr>
    <p:cSldViewPr snapToGrid="0">
      <p:cViewPr varScale="1">
        <p:scale>
          <a:sx n="109" d="100"/>
          <a:sy n="109" d="100"/>
        </p:scale>
        <p:origin x="208"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uarte" userId="9ef79145-f385-4481-bd3d-d481ab80e152" providerId="ADAL" clId="{5AA76300-2C77-D048-8EF9-22E7CCEA702A}"/>
    <pc:docChg chg="undo custSel addSld delSld modSld">
      <pc:chgData name="Francisco Duarte" userId="9ef79145-f385-4481-bd3d-d481ab80e152" providerId="ADAL" clId="{5AA76300-2C77-D048-8EF9-22E7CCEA702A}" dt="2022-09-25T04:02:14.941" v="799" actId="20577"/>
      <pc:docMkLst>
        <pc:docMk/>
      </pc:docMkLst>
      <pc:sldChg chg="modSp mod">
        <pc:chgData name="Francisco Duarte" userId="9ef79145-f385-4481-bd3d-d481ab80e152" providerId="ADAL" clId="{5AA76300-2C77-D048-8EF9-22E7CCEA702A}" dt="2022-09-25T04:02:00.544" v="798"/>
        <pc:sldMkLst>
          <pc:docMk/>
          <pc:sldMk cId="4091325200" sldId="256"/>
        </pc:sldMkLst>
        <pc:spChg chg="mod">
          <ac:chgData name="Francisco Duarte" userId="9ef79145-f385-4481-bd3d-d481ab80e152" providerId="ADAL" clId="{5AA76300-2C77-D048-8EF9-22E7CCEA702A}" dt="2022-09-25T04:02:00.544" v="798"/>
          <ac:spMkLst>
            <pc:docMk/>
            <pc:sldMk cId="4091325200" sldId="256"/>
            <ac:spMk id="2" creationId="{22396C24-4C49-8573-3A43-674C6BF68524}"/>
          </ac:spMkLst>
        </pc:spChg>
        <pc:spChg chg="mod">
          <ac:chgData name="Francisco Duarte" userId="9ef79145-f385-4481-bd3d-d481ab80e152" providerId="ADAL" clId="{5AA76300-2C77-D048-8EF9-22E7CCEA702A}" dt="2022-09-25T04:02:00.544" v="798"/>
          <ac:spMkLst>
            <pc:docMk/>
            <pc:sldMk cId="4091325200" sldId="256"/>
            <ac:spMk id="3" creationId="{1BCC5F35-9898-C89F-854D-BD189ECA0C03}"/>
          </ac:spMkLst>
        </pc:spChg>
      </pc:sldChg>
      <pc:sldChg chg="modSp">
        <pc:chgData name="Francisco Duarte" userId="9ef79145-f385-4481-bd3d-d481ab80e152" providerId="ADAL" clId="{5AA76300-2C77-D048-8EF9-22E7CCEA702A}" dt="2022-09-25T04:02:00.544" v="798"/>
        <pc:sldMkLst>
          <pc:docMk/>
          <pc:sldMk cId="434652196" sldId="257"/>
        </pc:sldMkLst>
        <pc:spChg chg="mod">
          <ac:chgData name="Francisco Duarte" userId="9ef79145-f385-4481-bd3d-d481ab80e152" providerId="ADAL" clId="{5AA76300-2C77-D048-8EF9-22E7CCEA702A}" dt="2022-09-25T04:02:00.544" v="798"/>
          <ac:spMkLst>
            <pc:docMk/>
            <pc:sldMk cId="434652196" sldId="257"/>
            <ac:spMk id="2" creationId="{DC8F99E3-2912-ABD4-18AE-4049B283D225}"/>
          </ac:spMkLst>
        </pc:spChg>
        <pc:spChg chg="mod">
          <ac:chgData name="Francisco Duarte" userId="9ef79145-f385-4481-bd3d-d481ab80e152" providerId="ADAL" clId="{5AA76300-2C77-D048-8EF9-22E7CCEA702A}" dt="2022-09-25T04:02:00.544" v="798"/>
          <ac:spMkLst>
            <pc:docMk/>
            <pc:sldMk cId="434652196" sldId="257"/>
            <ac:spMk id="3" creationId="{AE4D55B9-DF17-0A1A-1A89-AAC391BA1DB9}"/>
          </ac:spMkLst>
        </pc:spChg>
      </pc:sldChg>
      <pc:sldChg chg="modSp mod">
        <pc:chgData name="Francisco Duarte" userId="9ef79145-f385-4481-bd3d-d481ab80e152" providerId="ADAL" clId="{5AA76300-2C77-D048-8EF9-22E7CCEA702A}" dt="2022-09-25T04:02:14.941" v="799" actId="20577"/>
        <pc:sldMkLst>
          <pc:docMk/>
          <pc:sldMk cId="3711274774" sldId="258"/>
        </pc:sldMkLst>
        <pc:spChg chg="mod">
          <ac:chgData name="Francisco Duarte" userId="9ef79145-f385-4481-bd3d-d481ab80e152" providerId="ADAL" clId="{5AA76300-2C77-D048-8EF9-22E7CCEA702A}" dt="2022-09-25T04:02:14.941" v="799" actId="20577"/>
          <ac:spMkLst>
            <pc:docMk/>
            <pc:sldMk cId="3711274774" sldId="258"/>
            <ac:spMk id="2" creationId="{F8F1CD40-E3E6-A423-A5B5-A1ADBC667435}"/>
          </ac:spMkLst>
        </pc:spChg>
        <pc:spChg chg="mod">
          <ac:chgData name="Francisco Duarte" userId="9ef79145-f385-4481-bd3d-d481ab80e152" providerId="ADAL" clId="{5AA76300-2C77-D048-8EF9-22E7CCEA702A}" dt="2022-09-25T04:02:00.544" v="798"/>
          <ac:spMkLst>
            <pc:docMk/>
            <pc:sldMk cId="3711274774" sldId="258"/>
            <ac:spMk id="3" creationId="{51931755-0B26-35D1-FA1C-0357479F6D60}"/>
          </ac:spMkLst>
        </pc:spChg>
      </pc:sldChg>
      <pc:sldChg chg="modSp">
        <pc:chgData name="Francisco Duarte" userId="9ef79145-f385-4481-bd3d-d481ab80e152" providerId="ADAL" clId="{5AA76300-2C77-D048-8EF9-22E7CCEA702A}" dt="2022-09-25T04:02:00.544" v="798"/>
        <pc:sldMkLst>
          <pc:docMk/>
          <pc:sldMk cId="2761832203" sldId="259"/>
        </pc:sldMkLst>
        <pc:spChg chg="mod">
          <ac:chgData name="Francisco Duarte" userId="9ef79145-f385-4481-bd3d-d481ab80e152" providerId="ADAL" clId="{5AA76300-2C77-D048-8EF9-22E7CCEA702A}" dt="2022-09-25T04:02:00.544" v="798"/>
          <ac:spMkLst>
            <pc:docMk/>
            <pc:sldMk cId="2761832203" sldId="259"/>
            <ac:spMk id="2" creationId="{221EF193-AE23-7046-FEA4-4E1E75F0DDA7}"/>
          </ac:spMkLst>
        </pc:spChg>
        <pc:spChg chg="mod">
          <ac:chgData name="Francisco Duarte" userId="9ef79145-f385-4481-bd3d-d481ab80e152" providerId="ADAL" clId="{5AA76300-2C77-D048-8EF9-22E7CCEA702A}" dt="2022-09-25T04:02:00.544" v="798"/>
          <ac:spMkLst>
            <pc:docMk/>
            <pc:sldMk cId="2761832203" sldId="259"/>
            <ac:spMk id="3" creationId="{49FB8558-D18D-B9AD-F223-036DE9D2B603}"/>
          </ac:spMkLst>
        </pc:spChg>
      </pc:sldChg>
      <pc:sldChg chg="modSp">
        <pc:chgData name="Francisco Duarte" userId="9ef79145-f385-4481-bd3d-d481ab80e152" providerId="ADAL" clId="{5AA76300-2C77-D048-8EF9-22E7CCEA702A}" dt="2022-09-25T04:02:00.544" v="798"/>
        <pc:sldMkLst>
          <pc:docMk/>
          <pc:sldMk cId="3209842060" sldId="260"/>
        </pc:sldMkLst>
        <pc:spChg chg="mod">
          <ac:chgData name="Francisco Duarte" userId="9ef79145-f385-4481-bd3d-d481ab80e152" providerId="ADAL" clId="{5AA76300-2C77-D048-8EF9-22E7CCEA702A}" dt="2022-09-25T04:02:00.544" v="798"/>
          <ac:spMkLst>
            <pc:docMk/>
            <pc:sldMk cId="3209842060" sldId="260"/>
            <ac:spMk id="2" creationId="{8B761AF9-AB31-DE13-3D90-DF5739CB817B}"/>
          </ac:spMkLst>
        </pc:spChg>
        <pc:spChg chg="mod">
          <ac:chgData name="Francisco Duarte" userId="9ef79145-f385-4481-bd3d-d481ab80e152" providerId="ADAL" clId="{5AA76300-2C77-D048-8EF9-22E7CCEA702A}" dt="2022-09-25T04:02:00.544" v="798"/>
          <ac:spMkLst>
            <pc:docMk/>
            <pc:sldMk cId="3209842060" sldId="260"/>
            <ac:spMk id="3" creationId="{3FEF4ABA-BE88-B092-9D62-144B40765847}"/>
          </ac:spMkLst>
        </pc:spChg>
      </pc:sldChg>
      <pc:sldChg chg="addSp modSp mod">
        <pc:chgData name="Francisco Duarte" userId="9ef79145-f385-4481-bd3d-d481ab80e152" providerId="ADAL" clId="{5AA76300-2C77-D048-8EF9-22E7CCEA702A}" dt="2022-09-25T02:35:06.904" v="16" actId="1076"/>
        <pc:sldMkLst>
          <pc:docMk/>
          <pc:sldMk cId="2492632375" sldId="262"/>
        </pc:sldMkLst>
        <pc:picChg chg="add mod modCrop">
          <ac:chgData name="Francisco Duarte" userId="9ef79145-f385-4481-bd3d-d481ab80e152" providerId="ADAL" clId="{5AA76300-2C77-D048-8EF9-22E7CCEA702A}" dt="2022-09-25T02:34:40.320" v="6" actId="1076"/>
          <ac:picMkLst>
            <pc:docMk/>
            <pc:sldMk cId="2492632375" sldId="262"/>
            <ac:picMk id="3" creationId="{AEA0B36F-9294-ACF2-57FC-10BF873C438C}"/>
          </ac:picMkLst>
        </pc:picChg>
        <pc:picChg chg="add mod modCrop">
          <ac:chgData name="Francisco Duarte" userId="9ef79145-f385-4481-bd3d-d481ab80e152" providerId="ADAL" clId="{5AA76300-2C77-D048-8EF9-22E7CCEA702A}" dt="2022-09-25T02:35:06.904" v="16" actId="1076"/>
          <ac:picMkLst>
            <pc:docMk/>
            <pc:sldMk cId="2492632375" sldId="262"/>
            <ac:picMk id="5" creationId="{9552AF7C-C2C9-361F-118B-93C2534D82C9}"/>
          </ac:picMkLst>
        </pc:picChg>
      </pc:sldChg>
      <pc:sldChg chg="addSp modSp new mod">
        <pc:chgData name="Francisco Duarte" userId="9ef79145-f385-4481-bd3d-d481ab80e152" providerId="ADAL" clId="{5AA76300-2C77-D048-8EF9-22E7CCEA702A}" dt="2022-09-25T02:35:38.141" v="22" actId="1076"/>
        <pc:sldMkLst>
          <pc:docMk/>
          <pc:sldMk cId="3443978651" sldId="263"/>
        </pc:sldMkLst>
        <pc:picChg chg="add mod modCrop">
          <ac:chgData name="Francisco Duarte" userId="9ef79145-f385-4481-bd3d-d481ab80e152" providerId="ADAL" clId="{5AA76300-2C77-D048-8EF9-22E7CCEA702A}" dt="2022-09-25T02:35:38.141" v="22" actId="1076"/>
          <ac:picMkLst>
            <pc:docMk/>
            <pc:sldMk cId="3443978651" sldId="263"/>
            <ac:picMk id="3" creationId="{322A3B85-EF04-29BE-0195-5C3FEEB92500}"/>
          </ac:picMkLst>
        </pc:picChg>
      </pc:sldChg>
      <pc:sldChg chg="addSp modSp new mod">
        <pc:chgData name="Francisco Duarte" userId="9ef79145-f385-4481-bd3d-d481ab80e152" providerId="ADAL" clId="{5AA76300-2C77-D048-8EF9-22E7CCEA702A}" dt="2022-09-25T02:36:57.090" v="32" actId="14100"/>
        <pc:sldMkLst>
          <pc:docMk/>
          <pc:sldMk cId="4115322507" sldId="264"/>
        </pc:sldMkLst>
        <pc:picChg chg="add mod modCrop">
          <ac:chgData name="Francisco Duarte" userId="9ef79145-f385-4481-bd3d-d481ab80e152" providerId="ADAL" clId="{5AA76300-2C77-D048-8EF9-22E7CCEA702A}" dt="2022-09-25T02:36:33.534" v="26" actId="14100"/>
          <ac:picMkLst>
            <pc:docMk/>
            <pc:sldMk cId="4115322507" sldId="264"/>
            <ac:picMk id="3" creationId="{E0485963-F85D-6CD5-5564-7CB1D09F2721}"/>
          </ac:picMkLst>
        </pc:picChg>
        <pc:picChg chg="add mod modCrop">
          <ac:chgData name="Francisco Duarte" userId="9ef79145-f385-4481-bd3d-d481ab80e152" providerId="ADAL" clId="{5AA76300-2C77-D048-8EF9-22E7CCEA702A}" dt="2022-09-25T02:36:57.090" v="32" actId="14100"/>
          <ac:picMkLst>
            <pc:docMk/>
            <pc:sldMk cId="4115322507" sldId="264"/>
            <ac:picMk id="5" creationId="{333C8356-4376-AC40-0E45-B79A9C532D99}"/>
          </ac:picMkLst>
        </pc:picChg>
      </pc:sldChg>
      <pc:sldChg chg="addSp delSp modSp new mod">
        <pc:chgData name="Francisco Duarte" userId="9ef79145-f385-4481-bd3d-d481ab80e152" providerId="ADAL" clId="{5AA76300-2C77-D048-8EF9-22E7CCEA702A}" dt="2022-09-25T03:30:34.164" v="44" actId="14100"/>
        <pc:sldMkLst>
          <pc:docMk/>
          <pc:sldMk cId="2821576581" sldId="265"/>
        </pc:sldMkLst>
        <pc:picChg chg="add del mod modCrop">
          <ac:chgData name="Francisco Duarte" userId="9ef79145-f385-4481-bd3d-d481ab80e152" providerId="ADAL" clId="{5AA76300-2C77-D048-8EF9-22E7CCEA702A}" dt="2022-09-25T03:30:17.864" v="41" actId="478"/>
          <ac:picMkLst>
            <pc:docMk/>
            <pc:sldMk cId="2821576581" sldId="265"/>
            <ac:picMk id="3" creationId="{A40DB19E-FAFC-8458-10CF-968711323D73}"/>
          </ac:picMkLst>
        </pc:picChg>
        <pc:picChg chg="add mod modCrop">
          <ac:chgData name="Francisco Duarte" userId="9ef79145-f385-4481-bd3d-d481ab80e152" providerId="ADAL" clId="{5AA76300-2C77-D048-8EF9-22E7CCEA702A}" dt="2022-09-25T03:30:34.164" v="44" actId="14100"/>
          <ac:picMkLst>
            <pc:docMk/>
            <pc:sldMk cId="2821576581" sldId="265"/>
            <ac:picMk id="5" creationId="{AB7D88DD-9C90-15E9-6047-7A1243207896}"/>
          </ac:picMkLst>
        </pc:picChg>
      </pc:sldChg>
      <pc:sldChg chg="addSp modSp new mod">
        <pc:chgData name="Francisco Duarte" userId="9ef79145-f385-4481-bd3d-d481ab80e152" providerId="ADAL" clId="{5AA76300-2C77-D048-8EF9-22E7CCEA702A}" dt="2022-09-25T03:31:37.156" v="52" actId="14100"/>
        <pc:sldMkLst>
          <pc:docMk/>
          <pc:sldMk cId="940175057" sldId="266"/>
        </pc:sldMkLst>
        <pc:picChg chg="add mod modCrop">
          <ac:chgData name="Francisco Duarte" userId="9ef79145-f385-4481-bd3d-d481ab80e152" providerId="ADAL" clId="{5AA76300-2C77-D048-8EF9-22E7CCEA702A}" dt="2022-09-25T03:30:56.216" v="48" actId="14100"/>
          <ac:picMkLst>
            <pc:docMk/>
            <pc:sldMk cId="940175057" sldId="266"/>
            <ac:picMk id="3" creationId="{E18AD577-5860-CFDF-B6A4-5D9B43066C80}"/>
          </ac:picMkLst>
        </pc:picChg>
        <pc:picChg chg="add mod modCrop">
          <ac:chgData name="Francisco Duarte" userId="9ef79145-f385-4481-bd3d-d481ab80e152" providerId="ADAL" clId="{5AA76300-2C77-D048-8EF9-22E7CCEA702A}" dt="2022-09-25T03:31:37.156" v="52" actId="14100"/>
          <ac:picMkLst>
            <pc:docMk/>
            <pc:sldMk cId="940175057" sldId="266"/>
            <ac:picMk id="5" creationId="{B431D3A3-42A0-331F-A813-FD3ED21C815D}"/>
          </ac:picMkLst>
        </pc:picChg>
      </pc:sldChg>
      <pc:sldChg chg="addSp modSp new mod">
        <pc:chgData name="Francisco Duarte" userId="9ef79145-f385-4481-bd3d-d481ab80e152" providerId="ADAL" clId="{5AA76300-2C77-D048-8EF9-22E7CCEA702A}" dt="2022-09-25T03:32:09.613" v="56" actId="14100"/>
        <pc:sldMkLst>
          <pc:docMk/>
          <pc:sldMk cId="3619211146" sldId="267"/>
        </pc:sldMkLst>
        <pc:picChg chg="add mod modCrop">
          <ac:chgData name="Francisco Duarte" userId="9ef79145-f385-4481-bd3d-d481ab80e152" providerId="ADAL" clId="{5AA76300-2C77-D048-8EF9-22E7CCEA702A}" dt="2022-09-25T03:32:09.613" v="56" actId="14100"/>
          <ac:picMkLst>
            <pc:docMk/>
            <pc:sldMk cId="3619211146" sldId="267"/>
            <ac:picMk id="3" creationId="{E06436E7-A050-4EF6-40A6-E69429FDA4CF}"/>
          </ac:picMkLst>
        </pc:picChg>
      </pc:sldChg>
      <pc:sldChg chg="addSp modSp new mod">
        <pc:chgData name="Francisco Duarte" userId="9ef79145-f385-4481-bd3d-d481ab80e152" providerId="ADAL" clId="{5AA76300-2C77-D048-8EF9-22E7CCEA702A}" dt="2022-09-25T03:32:30.854" v="59" actId="14100"/>
        <pc:sldMkLst>
          <pc:docMk/>
          <pc:sldMk cId="2878913845" sldId="268"/>
        </pc:sldMkLst>
        <pc:picChg chg="add mod">
          <ac:chgData name="Francisco Duarte" userId="9ef79145-f385-4481-bd3d-d481ab80e152" providerId="ADAL" clId="{5AA76300-2C77-D048-8EF9-22E7CCEA702A}" dt="2022-09-25T03:32:30.854" v="59" actId="14100"/>
          <ac:picMkLst>
            <pc:docMk/>
            <pc:sldMk cId="2878913845" sldId="268"/>
            <ac:picMk id="3" creationId="{4B2A36AF-E15F-39A9-A4FD-1527920C5F81}"/>
          </ac:picMkLst>
        </pc:picChg>
      </pc:sldChg>
      <pc:sldChg chg="addSp modSp new mod">
        <pc:chgData name="Francisco Duarte" userId="9ef79145-f385-4481-bd3d-d481ab80e152" providerId="ADAL" clId="{5AA76300-2C77-D048-8EF9-22E7CCEA702A}" dt="2022-09-25T03:32:55.099" v="62" actId="14100"/>
        <pc:sldMkLst>
          <pc:docMk/>
          <pc:sldMk cId="626593044" sldId="269"/>
        </pc:sldMkLst>
        <pc:picChg chg="add mod">
          <ac:chgData name="Francisco Duarte" userId="9ef79145-f385-4481-bd3d-d481ab80e152" providerId="ADAL" clId="{5AA76300-2C77-D048-8EF9-22E7CCEA702A}" dt="2022-09-25T03:32:55.099" v="62" actId="14100"/>
          <ac:picMkLst>
            <pc:docMk/>
            <pc:sldMk cId="626593044" sldId="269"/>
            <ac:picMk id="3" creationId="{0B85213B-647D-3F63-4FE1-9217BE518A46}"/>
          </ac:picMkLst>
        </pc:picChg>
      </pc:sldChg>
      <pc:sldChg chg="addSp modSp new mod">
        <pc:chgData name="Francisco Duarte" userId="9ef79145-f385-4481-bd3d-d481ab80e152" providerId="ADAL" clId="{5AA76300-2C77-D048-8EF9-22E7CCEA702A}" dt="2022-09-25T03:33:11.828" v="65" actId="14100"/>
        <pc:sldMkLst>
          <pc:docMk/>
          <pc:sldMk cId="579772992" sldId="270"/>
        </pc:sldMkLst>
        <pc:picChg chg="add mod">
          <ac:chgData name="Francisco Duarte" userId="9ef79145-f385-4481-bd3d-d481ab80e152" providerId="ADAL" clId="{5AA76300-2C77-D048-8EF9-22E7CCEA702A}" dt="2022-09-25T03:33:11.828" v="65" actId="14100"/>
          <ac:picMkLst>
            <pc:docMk/>
            <pc:sldMk cId="579772992" sldId="270"/>
            <ac:picMk id="3" creationId="{9B263B68-0D2C-6FCD-23E1-610BD09E9E8F}"/>
          </ac:picMkLst>
        </pc:picChg>
      </pc:sldChg>
      <pc:sldChg chg="addSp modSp new mod">
        <pc:chgData name="Francisco Duarte" userId="9ef79145-f385-4481-bd3d-d481ab80e152" providerId="ADAL" clId="{5AA76300-2C77-D048-8EF9-22E7CCEA702A}" dt="2022-09-25T03:33:26.533" v="68" actId="14100"/>
        <pc:sldMkLst>
          <pc:docMk/>
          <pc:sldMk cId="892537679" sldId="271"/>
        </pc:sldMkLst>
        <pc:picChg chg="add mod">
          <ac:chgData name="Francisco Duarte" userId="9ef79145-f385-4481-bd3d-d481ab80e152" providerId="ADAL" clId="{5AA76300-2C77-D048-8EF9-22E7CCEA702A}" dt="2022-09-25T03:33:26.533" v="68" actId="14100"/>
          <ac:picMkLst>
            <pc:docMk/>
            <pc:sldMk cId="892537679" sldId="271"/>
            <ac:picMk id="3" creationId="{F8B316D2-835E-F7B6-554C-23074A7067D7}"/>
          </ac:picMkLst>
        </pc:picChg>
      </pc:sldChg>
      <pc:sldChg chg="addSp modSp new mod">
        <pc:chgData name="Francisco Duarte" userId="9ef79145-f385-4481-bd3d-d481ab80e152" providerId="ADAL" clId="{5AA76300-2C77-D048-8EF9-22E7CCEA702A}" dt="2022-09-25T03:33:45.883" v="71" actId="14100"/>
        <pc:sldMkLst>
          <pc:docMk/>
          <pc:sldMk cId="1858134480" sldId="272"/>
        </pc:sldMkLst>
        <pc:picChg chg="add mod">
          <ac:chgData name="Francisco Duarte" userId="9ef79145-f385-4481-bd3d-d481ab80e152" providerId="ADAL" clId="{5AA76300-2C77-D048-8EF9-22E7CCEA702A}" dt="2022-09-25T03:33:45.883" v="71" actId="14100"/>
          <ac:picMkLst>
            <pc:docMk/>
            <pc:sldMk cId="1858134480" sldId="272"/>
            <ac:picMk id="3" creationId="{F6BDED32-7FEC-27B7-738F-FDEE8659707D}"/>
          </ac:picMkLst>
        </pc:picChg>
      </pc:sldChg>
      <pc:sldChg chg="addSp modSp new mod">
        <pc:chgData name="Francisco Duarte" userId="9ef79145-f385-4481-bd3d-d481ab80e152" providerId="ADAL" clId="{5AA76300-2C77-D048-8EF9-22E7CCEA702A}" dt="2022-09-25T03:34:05.716" v="74" actId="14100"/>
        <pc:sldMkLst>
          <pc:docMk/>
          <pc:sldMk cId="2323463603" sldId="273"/>
        </pc:sldMkLst>
        <pc:picChg chg="add mod">
          <ac:chgData name="Francisco Duarte" userId="9ef79145-f385-4481-bd3d-d481ab80e152" providerId="ADAL" clId="{5AA76300-2C77-D048-8EF9-22E7CCEA702A}" dt="2022-09-25T03:34:05.716" v="74" actId="14100"/>
          <ac:picMkLst>
            <pc:docMk/>
            <pc:sldMk cId="2323463603" sldId="273"/>
            <ac:picMk id="3" creationId="{AD031024-2B38-AF05-D7B5-61E545227945}"/>
          </ac:picMkLst>
        </pc:picChg>
      </pc:sldChg>
      <pc:sldChg chg="addSp modSp new mod">
        <pc:chgData name="Francisco Duarte" userId="9ef79145-f385-4481-bd3d-d481ab80e152" providerId="ADAL" clId="{5AA76300-2C77-D048-8EF9-22E7CCEA702A}" dt="2022-09-25T03:34:33.599" v="77" actId="14100"/>
        <pc:sldMkLst>
          <pc:docMk/>
          <pc:sldMk cId="447584641" sldId="274"/>
        </pc:sldMkLst>
        <pc:picChg chg="add mod">
          <ac:chgData name="Francisco Duarte" userId="9ef79145-f385-4481-bd3d-d481ab80e152" providerId="ADAL" clId="{5AA76300-2C77-D048-8EF9-22E7CCEA702A}" dt="2022-09-25T03:34:33.599" v="77" actId="14100"/>
          <ac:picMkLst>
            <pc:docMk/>
            <pc:sldMk cId="447584641" sldId="274"/>
            <ac:picMk id="3" creationId="{A85929B3-7FAD-7C01-E2A1-11E8C04D7691}"/>
          </ac:picMkLst>
        </pc:picChg>
      </pc:sldChg>
      <pc:sldChg chg="modSp new mod">
        <pc:chgData name="Francisco Duarte" userId="9ef79145-f385-4481-bd3d-d481ab80e152" providerId="ADAL" clId="{5AA76300-2C77-D048-8EF9-22E7CCEA702A}" dt="2022-09-25T04:02:00.544" v="798"/>
        <pc:sldMkLst>
          <pc:docMk/>
          <pc:sldMk cId="2198139484" sldId="275"/>
        </pc:sldMkLst>
        <pc:spChg chg="mod">
          <ac:chgData name="Francisco Duarte" userId="9ef79145-f385-4481-bd3d-d481ab80e152" providerId="ADAL" clId="{5AA76300-2C77-D048-8EF9-22E7CCEA702A}" dt="2022-09-25T04:02:00.544" v="798"/>
          <ac:spMkLst>
            <pc:docMk/>
            <pc:sldMk cId="2198139484" sldId="275"/>
            <ac:spMk id="2" creationId="{A75BAD22-E02B-C792-98EC-668963C5A1C9}"/>
          </ac:spMkLst>
        </pc:spChg>
        <pc:spChg chg="mod">
          <ac:chgData name="Francisco Duarte" userId="9ef79145-f385-4481-bd3d-d481ab80e152" providerId="ADAL" clId="{5AA76300-2C77-D048-8EF9-22E7CCEA702A}" dt="2022-09-25T04:02:00.544" v="798"/>
          <ac:spMkLst>
            <pc:docMk/>
            <pc:sldMk cId="2198139484" sldId="275"/>
            <ac:spMk id="3" creationId="{A4A54131-4B5D-D4AF-0FF6-4B8D5C7A1CF9}"/>
          </ac:spMkLst>
        </pc:spChg>
      </pc:sldChg>
      <pc:sldChg chg="addSp modSp new mod">
        <pc:chgData name="Francisco Duarte" userId="9ef79145-f385-4481-bd3d-d481ab80e152" providerId="ADAL" clId="{5AA76300-2C77-D048-8EF9-22E7CCEA702A}" dt="2022-09-25T03:40:08.847" v="703" actId="1076"/>
        <pc:sldMkLst>
          <pc:docMk/>
          <pc:sldMk cId="1384025765" sldId="276"/>
        </pc:sldMkLst>
        <pc:picChg chg="add mod modCrop">
          <ac:chgData name="Francisco Duarte" userId="9ef79145-f385-4481-bd3d-d481ab80e152" providerId="ADAL" clId="{5AA76300-2C77-D048-8EF9-22E7CCEA702A}" dt="2022-09-25T03:40:08.847" v="703" actId="1076"/>
          <ac:picMkLst>
            <pc:docMk/>
            <pc:sldMk cId="1384025765" sldId="276"/>
            <ac:picMk id="3" creationId="{37EE96DF-053B-77AF-E767-74998E61A6CC}"/>
          </ac:picMkLst>
        </pc:picChg>
      </pc:sldChg>
      <pc:sldChg chg="new del">
        <pc:chgData name="Francisco Duarte" userId="9ef79145-f385-4481-bd3d-d481ab80e152" providerId="ADAL" clId="{5AA76300-2C77-D048-8EF9-22E7CCEA702A}" dt="2022-09-25T03:39:16.591" v="698" actId="2696"/>
        <pc:sldMkLst>
          <pc:docMk/>
          <pc:sldMk cId="3237487709" sldId="276"/>
        </pc:sldMkLst>
      </pc:sldChg>
      <pc:sldChg chg="addSp delSp modSp new mod">
        <pc:chgData name="Francisco Duarte" userId="9ef79145-f385-4481-bd3d-d481ab80e152" providerId="ADAL" clId="{5AA76300-2C77-D048-8EF9-22E7CCEA702A}" dt="2022-09-25T03:58:21.256" v="710" actId="1076"/>
        <pc:sldMkLst>
          <pc:docMk/>
          <pc:sldMk cId="2475342003" sldId="277"/>
        </pc:sldMkLst>
        <pc:picChg chg="add del mod">
          <ac:chgData name="Francisco Duarte" userId="9ef79145-f385-4481-bd3d-d481ab80e152" providerId="ADAL" clId="{5AA76300-2C77-D048-8EF9-22E7CCEA702A}" dt="2022-09-25T03:57:43.104" v="706" actId="478"/>
          <ac:picMkLst>
            <pc:docMk/>
            <pc:sldMk cId="2475342003" sldId="277"/>
            <ac:picMk id="3" creationId="{03B58C4E-9E24-D216-3F21-2BCF783A5BBC}"/>
          </ac:picMkLst>
        </pc:picChg>
        <pc:picChg chg="add mod modCrop">
          <ac:chgData name="Francisco Duarte" userId="9ef79145-f385-4481-bd3d-d481ab80e152" providerId="ADAL" clId="{5AA76300-2C77-D048-8EF9-22E7CCEA702A}" dt="2022-09-25T03:58:21.256" v="710" actId="1076"/>
          <ac:picMkLst>
            <pc:docMk/>
            <pc:sldMk cId="2475342003" sldId="277"/>
            <ac:picMk id="5" creationId="{D284EB8F-5D81-29AD-C3A8-19B991C60D43}"/>
          </ac:picMkLst>
        </pc:picChg>
      </pc:sldChg>
      <pc:sldChg chg="new del">
        <pc:chgData name="Francisco Duarte" userId="9ef79145-f385-4481-bd3d-d481ab80e152" providerId="ADAL" clId="{5AA76300-2C77-D048-8EF9-22E7CCEA702A}" dt="2022-09-25T03:58:45.541" v="712" actId="2696"/>
        <pc:sldMkLst>
          <pc:docMk/>
          <pc:sldMk cId="436374760" sldId="278"/>
        </pc:sldMkLst>
      </pc:sldChg>
      <pc:sldChg chg="modSp new mod">
        <pc:chgData name="Francisco Duarte" userId="9ef79145-f385-4481-bd3d-d481ab80e152" providerId="ADAL" clId="{5AA76300-2C77-D048-8EF9-22E7CCEA702A}" dt="2022-09-25T03:59:26.621" v="738" actId="1076"/>
        <pc:sldMkLst>
          <pc:docMk/>
          <pc:sldMk cId="3369931869" sldId="278"/>
        </pc:sldMkLst>
        <pc:spChg chg="mod">
          <ac:chgData name="Francisco Duarte" userId="9ef79145-f385-4481-bd3d-d481ab80e152" providerId="ADAL" clId="{5AA76300-2C77-D048-8EF9-22E7CCEA702A}" dt="2022-09-25T03:59:26.621" v="738" actId="1076"/>
          <ac:spMkLst>
            <pc:docMk/>
            <pc:sldMk cId="3369931869" sldId="278"/>
            <ac:spMk id="2" creationId="{06E65B5F-0130-2464-4325-56C287C74047}"/>
          </ac:spMkLst>
        </pc:spChg>
      </pc:sldChg>
      <pc:sldChg chg="modSp new mod">
        <pc:chgData name="Francisco Duarte" userId="9ef79145-f385-4481-bd3d-d481ab80e152" providerId="ADAL" clId="{5AA76300-2C77-D048-8EF9-22E7CCEA702A}" dt="2022-09-25T04:02:00.544" v="798"/>
        <pc:sldMkLst>
          <pc:docMk/>
          <pc:sldMk cId="3409117564" sldId="279"/>
        </pc:sldMkLst>
        <pc:spChg chg="mod">
          <ac:chgData name="Francisco Duarte" userId="9ef79145-f385-4481-bd3d-d481ab80e152" providerId="ADAL" clId="{5AA76300-2C77-D048-8EF9-22E7CCEA702A}" dt="2022-09-25T04:02:00.544" v="798"/>
          <ac:spMkLst>
            <pc:docMk/>
            <pc:sldMk cId="3409117564" sldId="279"/>
            <ac:spMk id="2" creationId="{C9AAB22C-52EA-C126-3C84-D79EADC73FF0}"/>
          </ac:spMkLst>
        </pc:spChg>
        <pc:spChg chg="mod">
          <ac:chgData name="Francisco Duarte" userId="9ef79145-f385-4481-bd3d-d481ab80e152" providerId="ADAL" clId="{5AA76300-2C77-D048-8EF9-22E7CCEA702A}" dt="2022-09-25T04:02:00.544" v="798"/>
          <ac:spMkLst>
            <pc:docMk/>
            <pc:sldMk cId="3409117564" sldId="279"/>
            <ac:spMk id="3" creationId="{3CC521B0-673E-62FD-CBFC-7610DDE7482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n-US" dirty="0"/>
          </a:p>
        </p:txBody>
      </p:sp>
      <p:sp>
        <p:nvSpPr>
          <p:cNvPr id="7" name="Date Placeholder 6"/>
          <p:cNvSpPr>
            <a:spLocks noGrp="1"/>
          </p:cNvSpPr>
          <p:nvPr>
            <p:ph type="dt" sz="half" idx="10"/>
          </p:nvPr>
        </p:nvSpPr>
        <p:spPr/>
        <p:txBody>
          <a:bodyPr/>
          <a:lstStyle/>
          <a:p>
            <a:fld id="{5DD1686C-ED2B-0144-992B-48F7A709B115}" type="datetimeFigureOut">
              <a:rPr lang="es-GT" smtClean="0"/>
              <a:t>24/09/22</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6393795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5DD1686C-ED2B-0144-992B-48F7A709B115}" type="datetimeFigureOut">
              <a:rPr lang="es-GT" smtClean="0"/>
              <a:t>24/09/22</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1857277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5DD1686C-ED2B-0144-992B-48F7A709B115}" type="datetimeFigureOut">
              <a:rPr lang="es-GT" smtClean="0"/>
              <a:t>24/09/22</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423461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5DD1686C-ED2B-0144-992B-48F7A709B115}" type="datetimeFigureOut">
              <a:rPr lang="es-GT" smtClean="0"/>
              <a:t>24/09/22</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82765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7" name="Date Placeholder 6"/>
          <p:cNvSpPr>
            <a:spLocks noGrp="1"/>
          </p:cNvSpPr>
          <p:nvPr>
            <p:ph type="dt" sz="half" idx="10"/>
          </p:nvPr>
        </p:nvSpPr>
        <p:spPr/>
        <p:txBody>
          <a:bodyPr/>
          <a:lstStyle/>
          <a:p>
            <a:fld id="{5DD1686C-ED2B-0144-992B-48F7A709B115}" type="datetimeFigureOut">
              <a:rPr lang="es-GT" smtClean="0"/>
              <a:t>24/09/22</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321958474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Date Placeholder 7"/>
          <p:cNvSpPr>
            <a:spLocks noGrp="1"/>
          </p:cNvSpPr>
          <p:nvPr>
            <p:ph type="dt" sz="half" idx="10"/>
          </p:nvPr>
        </p:nvSpPr>
        <p:spPr/>
        <p:txBody>
          <a:bodyPr/>
          <a:lstStyle/>
          <a:p>
            <a:fld id="{5DD1686C-ED2B-0144-992B-48F7A709B115}" type="datetimeFigureOut">
              <a:rPr lang="es-GT" smtClean="0"/>
              <a:t>24/09/22</a:t>
            </a:fld>
            <a:endParaRPr lang="es-GT"/>
          </a:p>
        </p:txBody>
      </p:sp>
      <p:sp>
        <p:nvSpPr>
          <p:cNvPr id="9" name="Footer Placeholder 8"/>
          <p:cNvSpPr>
            <a:spLocks noGrp="1"/>
          </p:cNvSpPr>
          <p:nvPr>
            <p:ph type="ftr" sz="quarter" idx="11"/>
          </p:nvPr>
        </p:nvSpPr>
        <p:spPr/>
        <p:txBody>
          <a:bodyPr/>
          <a:lstStyle/>
          <a:p>
            <a:endParaRPr lang="es-GT"/>
          </a:p>
        </p:txBody>
      </p:sp>
      <p:sp>
        <p:nvSpPr>
          <p:cNvPr id="10" name="Slide Number Placeholder 9"/>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247541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7" name="Date Placeholder 6"/>
          <p:cNvSpPr>
            <a:spLocks noGrp="1"/>
          </p:cNvSpPr>
          <p:nvPr>
            <p:ph type="dt" sz="half" idx="10"/>
          </p:nvPr>
        </p:nvSpPr>
        <p:spPr/>
        <p:txBody>
          <a:bodyPr/>
          <a:lstStyle/>
          <a:p>
            <a:fld id="{5DD1686C-ED2B-0144-992B-48F7A709B115}" type="datetimeFigureOut">
              <a:rPr lang="es-GT" smtClean="0"/>
              <a:t>24/09/22</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54ECC38A-0795-BB47-89AA-F1C82BE8ECB6}" type="slidenum">
              <a:rPr lang="es-GT" smtClean="0"/>
              <a:t>‹Nº›</a:t>
            </a:fld>
            <a:endParaRPr lang="es-GT"/>
          </a:p>
        </p:txBody>
      </p:sp>
      <p:sp>
        <p:nvSpPr>
          <p:cNvPr id="10" name="Title 9"/>
          <p:cNvSpPr>
            <a:spLocks noGrp="1"/>
          </p:cNvSpPr>
          <p:nvPr>
            <p:ph type="title"/>
          </p:nvPr>
        </p:nvSpPr>
        <p:spPr/>
        <p:txBody>
          <a:bodyPr/>
          <a:lstStyle/>
          <a:p>
            <a:r>
              <a:rPr lang="es-MX"/>
              <a:t>Haz clic para modificar el estilo de título del patrón</a:t>
            </a:r>
            <a:endParaRPr lang="en-US" dirty="0"/>
          </a:p>
        </p:txBody>
      </p:sp>
    </p:spTree>
    <p:extLst>
      <p:ext uri="{BB962C8B-B14F-4D97-AF65-F5344CB8AC3E}">
        <p14:creationId xmlns:p14="http://schemas.microsoft.com/office/powerpoint/2010/main" val="1426105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5DD1686C-ED2B-0144-992B-48F7A709B115}" type="datetimeFigureOut">
              <a:rPr lang="es-GT" smtClean="0"/>
              <a:t>24/09/22</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2439184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D1686C-ED2B-0144-992B-48F7A709B115}" type="datetimeFigureOut">
              <a:rPr lang="es-GT" smtClean="0"/>
              <a:t>24/09/22</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314276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MX"/>
              <a:t>Haz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9" name="Date Placeholder 8"/>
          <p:cNvSpPr>
            <a:spLocks noGrp="1"/>
          </p:cNvSpPr>
          <p:nvPr>
            <p:ph type="dt" sz="half" idx="10"/>
          </p:nvPr>
        </p:nvSpPr>
        <p:spPr/>
        <p:txBody>
          <a:bodyPr/>
          <a:lstStyle/>
          <a:p>
            <a:fld id="{5DD1686C-ED2B-0144-992B-48F7A709B115}" type="datetimeFigureOut">
              <a:rPr lang="es-GT" smtClean="0"/>
              <a:t>24/09/22</a:t>
            </a:fld>
            <a:endParaRPr lang="es-GT"/>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GT"/>
          </a:p>
        </p:txBody>
      </p:sp>
      <p:sp>
        <p:nvSpPr>
          <p:cNvPr id="11" name="Slide Number Placeholder 10"/>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46153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D1686C-ED2B-0144-992B-48F7A709B115}" type="datetimeFigureOut">
              <a:rPr lang="es-GT" smtClean="0"/>
              <a:t>24/09/22</a:t>
            </a:fld>
            <a:endParaRPr lang="es-GT"/>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GT"/>
          </a:p>
        </p:txBody>
      </p:sp>
      <p:sp>
        <p:nvSpPr>
          <p:cNvPr id="10" name="Slide Number Placeholder 9"/>
          <p:cNvSpPr>
            <a:spLocks noGrp="1"/>
          </p:cNvSpPr>
          <p:nvPr>
            <p:ph type="sldNum" sz="quarter" idx="12"/>
          </p:nvPr>
        </p:nvSpPr>
        <p:spPr/>
        <p:txBody>
          <a:bodyPr/>
          <a:lstStyle/>
          <a:p>
            <a:fld id="{54ECC38A-0795-BB47-89AA-F1C82BE8ECB6}" type="slidenum">
              <a:rPr lang="es-GT" smtClean="0"/>
              <a:t>‹Nº›</a:t>
            </a:fld>
            <a:endParaRPr lang="es-GT"/>
          </a:p>
        </p:txBody>
      </p:sp>
    </p:spTree>
    <p:extLst>
      <p:ext uri="{BB962C8B-B14F-4D97-AF65-F5344CB8AC3E}">
        <p14:creationId xmlns:p14="http://schemas.microsoft.com/office/powerpoint/2010/main" val="68537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DD1686C-ED2B-0144-992B-48F7A709B115}" type="datetimeFigureOut">
              <a:rPr lang="es-GT" smtClean="0"/>
              <a:t>24/09/22</a:t>
            </a:fld>
            <a:endParaRPr lang="es-GT"/>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s-GT"/>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4ECC38A-0795-BB47-89AA-F1C82BE8ECB6}" type="slidenum">
              <a:rPr lang="es-GT" smtClean="0"/>
              <a:t>‹Nº›</a:t>
            </a:fld>
            <a:endParaRPr lang="es-GT"/>
          </a:p>
        </p:txBody>
      </p:sp>
    </p:spTree>
    <p:extLst>
      <p:ext uri="{BB962C8B-B14F-4D97-AF65-F5344CB8AC3E}">
        <p14:creationId xmlns:p14="http://schemas.microsoft.com/office/powerpoint/2010/main" val="12699512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whenamancodes/student-performance?select=Portuguese.csv"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396C24-4C49-8573-3A43-674C6BF68524}"/>
              </a:ext>
            </a:extLst>
          </p:cNvPr>
          <p:cNvSpPr>
            <a:spLocks noGrp="1"/>
          </p:cNvSpPr>
          <p:nvPr>
            <p:ph type="ctrTitle"/>
          </p:nvPr>
        </p:nvSpPr>
        <p:spPr/>
        <p:txBody>
          <a:bodyPr/>
          <a:lstStyle/>
          <a:p>
            <a:r>
              <a:rPr lang="es-GT" dirty="0"/>
              <a:t>Proyecto Final</a:t>
            </a:r>
          </a:p>
        </p:txBody>
      </p:sp>
      <p:sp>
        <p:nvSpPr>
          <p:cNvPr id="3" name="Subtítulo 2">
            <a:extLst>
              <a:ext uri="{FF2B5EF4-FFF2-40B4-BE49-F238E27FC236}">
                <a16:creationId xmlns:a16="http://schemas.microsoft.com/office/drawing/2014/main" id="{1BCC5F35-9898-C89F-854D-BD189ECA0C03}"/>
              </a:ext>
            </a:extLst>
          </p:cNvPr>
          <p:cNvSpPr>
            <a:spLocks noGrp="1"/>
          </p:cNvSpPr>
          <p:nvPr>
            <p:ph type="subTitle" idx="1"/>
          </p:nvPr>
        </p:nvSpPr>
        <p:spPr/>
        <p:txBody>
          <a:bodyPr>
            <a:normAutofit/>
          </a:bodyPr>
          <a:lstStyle/>
          <a:p>
            <a:r>
              <a:rPr lang="es-GT" dirty="0"/>
              <a:t>Statistical Learning II </a:t>
            </a:r>
          </a:p>
          <a:p>
            <a:r>
              <a:rPr lang="es-GT" dirty="0"/>
              <a:t>Francisco Duarte - 17001004</a:t>
            </a:r>
          </a:p>
        </p:txBody>
      </p:sp>
      <p:pic>
        <p:nvPicPr>
          <p:cNvPr id="1026" name="Picture 2" descr="logo-footer">
            <a:extLst>
              <a:ext uri="{FF2B5EF4-FFF2-40B4-BE49-F238E27FC236}">
                <a16:creationId xmlns:a16="http://schemas.microsoft.com/office/drawing/2014/main" id="{B8FA95AE-E564-3996-8EF4-B7033E035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40" y="159093"/>
            <a:ext cx="2617520" cy="105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32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B7D88DD-9C90-15E9-6047-7A1243207896}"/>
              </a:ext>
            </a:extLst>
          </p:cNvPr>
          <p:cNvPicPr>
            <a:picLocks noChangeAspect="1"/>
          </p:cNvPicPr>
          <p:nvPr/>
        </p:nvPicPr>
        <p:blipFill rotWithShape="1">
          <a:blip r:embed="rId2"/>
          <a:srcRect b="17409"/>
          <a:stretch/>
        </p:blipFill>
        <p:spPr>
          <a:xfrm>
            <a:off x="172824" y="0"/>
            <a:ext cx="12038640" cy="5756031"/>
          </a:xfrm>
          <a:prstGeom prst="rect">
            <a:avLst/>
          </a:prstGeom>
        </p:spPr>
      </p:pic>
    </p:spTree>
    <p:extLst>
      <p:ext uri="{BB962C8B-B14F-4D97-AF65-F5344CB8AC3E}">
        <p14:creationId xmlns:p14="http://schemas.microsoft.com/office/powerpoint/2010/main" val="282157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8AD577-5860-CFDF-B6A4-5D9B43066C80}"/>
              </a:ext>
            </a:extLst>
          </p:cNvPr>
          <p:cNvPicPr>
            <a:picLocks noChangeAspect="1"/>
          </p:cNvPicPr>
          <p:nvPr/>
        </p:nvPicPr>
        <p:blipFill rotWithShape="1">
          <a:blip r:embed="rId2"/>
          <a:srcRect r="56975"/>
          <a:stretch/>
        </p:blipFill>
        <p:spPr>
          <a:xfrm>
            <a:off x="172824" y="0"/>
            <a:ext cx="4748421" cy="6389077"/>
          </a:xfrm>
          <a:prstGeom prst="rect">
            <a:avLst/>
          </a:prstGeom>
        </p:spPr>
      </p:pic>
      <p:pic>
        <p:nvPicPr>
          <p:cNvPr id="5" name="Imagen 4">
            <a:extLst>
              <a:ext uri="{FF2B5EF4-FFF2-40B4-BE49-F238E27FC236}">
                <a16:creationId xmlns:a16="http://schemas.microsoft.com/office/drawing/2014/main" id="{B431D3A3-42A0-331F-A813-FD3ED21C815D}"/>
              </a:ext>
            </a:extLst>
          </p:cNvPr>
          <p:cNvPicPr>
            <a:picLocks noChangeAspect="1"/>
          </p:cNvPicPr>
          <p:nvPr/>
        </p:nvPicPr>
        <p:blipFill rotWithShape="1">
          <a:blip r:embed="rId3"/>
          <a:srcRect r="55466"/>
          <a:stretch/>
        </p:blipFill>
        <p:spPr>
          <a:xfrm>
            <a:off x="5377870" y="82062"/>
            <a:ext cx="4879821" cy="6343499"/>
          </a:xfrm>
          <a:prstGeom prst="rect">
            <a:avLst/>
          </a:prstGeom>
        </p:spPr>
      </p:pic>
    </p:spTree>
    <p:extLst>
      <p:ext uri="{BB962C8B-B14F-4D97-AF65-F5344CB8AC3E}">
        <p14:creationId xmlns:p14="http://schemas.microsoft.com/office/powerpoint/2010/main" val="94017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6436E7-A050-4EF6-40A6-E69429FDA4CF}"/>
              </a:ext>
            </a:extLst>
          </p:cNvPr>
          <p:cNvPicPr>
            <a:picLocks noChangeAspect="1"/>
          </p:cNvPicPr>
          <p:nvPr/>
        </p:nvPicPr>
        <p:blipFill rotWithShape="1">
          <a:blip r:embed="rId2"/>
          <a:srcRect r="15798"/>
          <a:stretch/>
        </p:blipFill>
        <p:spPr>
          <a:xfrm>
            <a:off x="172824" y="0"/>
            <a:ext cx="9475268" cy="6514530"/>
          </a:xfrm>
          <a:prstGeom prst="rect">
            <a:avLst/>
          </a:prstGeom>
        </p:spPr>
      </p:pic>
    </p:spTree>
    <p:extLst>
      <p:ext uri="{BB962C8B-B14F-4D97-AF65-F5344CB8AC3E}">
        <p14:creationId xmlns:p14="http://schemas.microsoft.com/office/powerpoint/2010/main" val="3619211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2A36AF-E15F-39A9-A4FD-1527920C5F81}"/>
              </a:ext>
            </a:extLst>
          </p:cNvPr>
          <p:cNvPicPr>
            <a:picLocks noChangeAspect="1"/>
          </p:cNvPicPr>
          <p:nvPr/>
        </p:nvPicPr>
        <p:blipFill>
          <a:blip r:embed="rId2"/>
          <a:stretch>
            <a:fillRect/>
          </a:stretch>
        </p:blipFill>
        <p:spPr>
          <a:xfrm>
            <a:off x="172824" y="0"/>
            <a:ext cx="10773092" cy="6236677"/>
          </a:xfrm>
          <a:prstGeom prst="rect">
            <a:avLst/>
          </a:prstGeom>
        </p:spPr>
      </p:pic>
    </p:spTree>
    <p:extLst>
      <p:ext uri="{BB962C8B-B14F-4D97-AF65-F5344CB8AC3E}">
        <p14:creationId xmlns:p14="http://schemas.microsoft.com/office/powerpoint/2010/main" val="287891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B85213B-647D-3F63-4FE1-9217BE518A46}"/>
              </a:ext>
            </a:extLst>
          </p:cNvPr>
          <p:cNvPicPr>
            <a:picLocks noChangeAspect="1"/>
          </p:cNvPicPr>
          <p:nvPr/>
        </p:nvPicPr>
        <p:blipFill>
          <a:blip r:embed="rId2"/>
          <a:stretch>
            <a:fillRect/>
          </a:stretch>
        </p:blipFill>
        <p:spPr>
          <a:xfrm>
            <a:off x="172824" y="0"/>
            <a:ext cx="11036344" cy="6389077"/>
          </a:xfrm>
          <a:prstGeom prst="rect">
            <a:avLst/>
          </a:prstGeom>
        </p:spPr>
      </p:pic>
    </p:spTree>
    <p:extLst>
      <p:ext uri="{BB962C8B-B14F-4D97-AF65-F5344CB8AC3E}">
        <p14:creationId xmlns:p14="http://schemas.microsoft.com/office/powerpoint/2010/main" val="62659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B263B68-0D2C-6FCD-23E1-610BD09E9E8F}"/>
              </a:ext>
            </a:extLst>
          </p:cNvPr>
          <p:cNvPicPr>
            <a:picLocks noChangeAspect="1"/>
          </p:cNvPicPr>
          <p:nvPr/>
        </p:nvPicPr>
        <p:blipFill>
          <a:blip r:embed="rId2"/>
          <a:stretch>
            <a:fillRect/>
          </a:stretch>
        </p:blipFill>
        <p:spPr>
          <a:xfrm>
            <a:off x="172823" y="0"/>
            <a:ext cx="10706191" cy="6197947"/>
          </a:xfrm>
          <a:prstGeom prst="rect">
            <a:avLst/>
          </a:prstGeom>
        </p:spPr>
      </p:pic>
    </p:spTree>
    <p:extLst>
      <p:ext uri="{BB962C8B-B14F-4D97-AF65-F5344CB8AC3E}">
        <p14:creationId xmlns:p14="http://schemas.microsoft.com/office/powerpoint/2010/main" val="57977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8B316D2-835E-F7B6-554C-23074A7067D7}"/>
              </a:ext>
            </a:extLst>
          </p:cNvPr>
          <p:cNvPicPr>
            <a:picLocks noChangeAspect="1"/>
          </p:cNvPicPr>
          <p:nvPr/>
        </p:nvPicPr>
        <p:blipFill>
          <a:blip r:embed="rId2"/>
          <a:stretch>
            <a:fillRect/>
          </a:stretch>
        </p:blipFill>
        <p:spPr>
          <a:xfrm>
            <a:off x="172823" y="0"/>
            <a:ext cx="11116499" cy="6435479"/>
          </a:xfrm>
          <a:prstGeom prst="rect">
            <a:avLst/>
          </a:prstGeom>
        </p:spPr>
      </p:pic>
    </p:spTree>
    <p:extLst>
      <p:ext uri="{BB962C8B-B14F-4D97-AF65-F5344CB8AC3E}">
        <p14:creationId xmlns:p14="http://schemas.microsoft.com/office/powerpoint/2010/main" val="892537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6BDED32-7FEC-27B7-738F-FDEE8659707D}"/>
              </a:ext>
            </a:extLst>
          </p:cNvPr>
          <p:cNvPicPr>
            <a:picLocks noChangeAspect="1"/>
          </p:cNvPicPr>
          <p:nvPr/>
        </p:nvPicPr>
        <p:blipFill>
          <a:blip r:embed="rId2"/>
          <a:stretch>
            <a:fillRect/>
          </a:stretch>
        </p:blipFill>
        <p:spPr>
          <a:xfrm>
            <a:off x="172823" y="0"/>
            <a:ext cx="11421299" cy="6611932"/>
          </a:xfrm>
          <a:prstGeom prst="rect">
            <a:avLst/>
          </a:prstGeom>
        </p:spPr>
      </p:pic>
    </p:spTree>
    <p:extLst>
      <p:ext uri="{BB962C8B-B14F-4D97-AF65-F5344CB8AC3E}">
        <p14:creationId xmlns:p14="http://schemas.microsoft.com/office/powerpoint/2010/main" val="1858134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D031024-2B38-AF05-D7B5-61E545227945}"/>
              </a:ext>
            </a:extLst>
          </p:cNvPr>
          <p:cNvPicPr>
            <a:picLocks noChangeAspect="1"/>
          </p:cNvPicPr>
          <p:nvPr/>
        </p:nvPicPr>
        <p:blipFill>
          <a:blip r:embed="rId2"/>
          <a:stretch>
            <a:fillRect/>
          </a:stretch>
        </p:blipFill>
        <p:spPr>
          <a:xfrm>
            <a:off x="172823" y="0"/>
            <a:ext cx="11726099" cy="6788385"/>
          </a:xfrm>
          <a:prstGeom prst="rect">
            <a:avLst/>
          </a:prstGeom>
        </p:spPr>
      </p:pic>
    </p:spTree>
    <p:extLst>
      <p:ext uri="{BB962C8B-B14F-4D97-AF65-F5344CB8AC3E}">
        <p14:creationId xmlns:p14="http://schemas.microsoft.com/office/powerpoint/2010/main" val="232346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5929B3-7FAD-7C01-E2A1-11E8C04D7691}"/>
              </a:ext>
            </a:extLst>
          </p:cNvPr>
          <p:cNvPicPr>
            <a:picLocks noChangeAspect="1"/>
          </p:cNvPicPr>
          <p:nvPr/>
        </p:nvPicPr>
        <p:blipFill>
          <a:blip r:embed="rId2"/>
          <a:stretch>
            <a:fillRect/>
          </a:stretch>
        </p:blipFill>
        <p:spPr>
          <a:xfrm>
            <a:off x="172823" y="0"/>
            <a:ext cx="11550253" cy="6686585"/>
          </a:xfrm>
          <a:prstGeom prst="rect">
            <a:avLst/>
          </a:prstGeom>
        </p:spPr>
      </p:pic>
    </p:spTree>
    <p:extLst>
      <p:ext uri="{BB962C8B-B14F-4D97-AF65-F5344CB8AC3E}">
        <p14:creationId xmlns:p14="http://schemas.microsoft.com/office/powerpoint/2010/main" val="447584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8F99E3-2912-ABD4-18AE-4049B283D225}"/>
              </a:ext>
            </a:extLst>
          </p:cNvPr>
          <p:cNvSpPr>
            <a:spLocks noGrp="1"/>
          </p:cNvSpPr>
          <p:nvPr>
            <p:ph type="title"/>
          </p:nvPr>
        </p:nvSpPr>
        <p:spPr/>
        <p:txBody>
          <a:bodyPr/>
          <a:lstStyle/>
          <a:p>
            <a:r>
              <a:rPr lang="es-GT" dirty="0"/>
              <a:t>Problema</a:t>
            </a:r>
          </a:p>
        </p:txBody>
      </p:sp>
      <p:sp>
        <p:nvSpPr>
          <p:cNvPr id="3" name="Marcador de contenido 2">
            <a:extLst>
              <a:ext uri="{FF2B5EF4-FFF2-40B4-BE49-F238E27FC236}">
                <a16:creationId xmlns:a16="http://schemas.microsoft.com/office/drawing/2014/main" id="{AE4D55B9-DF17-0A1A-1A89-AAC391BA1DB9}"/>
              </a:ext>
            </a:extLst>
          </p:cNvPr>
          <p:cNvSpPr>
            <a:spLocks noGrp="1"/>
          </p:cNvSpPr>
          <p:nvPr>
            <p:ph idx="1"/>
          </p:nvPr>
        </p:nvSpPr>
        <p:spPr/>
        <p:txBody>
          <a:bodyPr/>
          <a:lstStyle/>
          <a:p>
            <a:pPr marL="0" indent="0">
              <a:buNone/>
            </a:pPr>
            <a:r>
              <a:rPr lang="es-GT" dirty="0"/>
              <a:t>Determinar a que escuela pertenece un alumno. Dataset kaggle (</a:t>
            </a:r>
            <a:r>
              <a:rPr lang="es-GT" dirty="0">
                <a:hlinkClick r:id="rId2"/>
              </a:rPr>
              <a:t>link</a:t>
            </a:r>
            <a:r>
              <a:rPr lang="es-GT" dirty="0"/>
              <a:t>).</a:t>
            </a:r>
          </a:p>
          <a:p>
            <a:pPr marL="0" indent="0">
              <a:buNone/>
            </a:pPr>
            <a:r>
              <a:rPr lang="es-GT" dirty="0"/>
              <a:t>Conjunto de datos con 33 columnas, con diferentes tipos de variables.</a:t>
            </a:r>
          </a:p>
        </p:txBody>
      </p:sp>
    </p:spTree>
    <p:extLst>
      <p:ext uri="{BB962C8B-B14F-4D97-AF65-F5344CB8AC3E}">
        <p14:creationId xmlns:p14="http://schemas.microsoft.com/office/powerpoint/2010/main" val="434652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BAD22-E02B-C792-98EC-668963C5A1C9}"/>
              </a:ext>
            </a:extLst>
          </p:cNvPr>
          <p:cNvSpPr>
            <a:spLocks noGrp="1"/>
          </p:cNvSpPr>
          <p:nvPr>
            <p:ph type="title"/>
          </p:nvPr>
        </p:nvSpPr>
        <p:spPr/>
        <p:txBody>
          <a:bodyPr/>
          <a:lstStyle/>
          <a:p>
            <a:r>
              <a:rPr lang="es-GT" dirty="0"/>
              <a:t>Modelo</a:t>
            </a:r>
          </a:p>
        </p:txBody>
      </p:sp>
      <p:sp>
        <p:nvSpPr>
          <p:cNvPr id="3" name="Marcador de contenido 2">
            <a:extLst>
              <a:ext uri="{FF2B5EF4-FFF2-40B4-BE49-F238E27FC236}">
                <a16:creationId xmlns:a16="http://schemas.microsoft.com/office/drawing/2014/main" id="{A4A54131-4B5D-D4AF-0FF6-4B8D5C7A1CF9}"/>
              </a:ext>
            </a:extLst>
          </p:cNvPr>
          <p:cNvSpPr>
            <a:spLocks noGrp="1"/>
          </p:cNvSpPr>
          <p:nvPr>
            <p:ph idx="1"/>
          </p:nvPr>
        </p:nvSpPr>
        <p:spPr/>
        <p:txBody>
          <a:bodyPr>
            <a:normAutofit fontScale="92500" lnSpcReduction="20000"/>
          </a:bodyPr>
          <a:lstStyle/>
          <a:p>
            <a:r>
              <a:rPr lang="es-GT" dirty="0"/>
              <a:t>Aplicando PCA se determinó utilizar 27 componentes principales para el entrenamiento del model con la regresión logística.</a:t>
            </a:r>
          </a:p>
          <a:p>
            <a:r>
              <a:rPr lang="es-GT" dirty="0"/>
              <a:t>Para configurar método para entremamiento del modelo se agrego los siguientes parametros</a:t>
            </a:r>
          </a:p>
          <a:p>
            <a:pPr lvl="2"/>
            <a:r>
              <a:rPr lang="es-GT" dirty="0"/>
              <a:t>Solver = lbfgs</a:t>
            </a:r>
          </a:p>
          <a:p>
            <a:pPr lvl="2"/>
            <a:r>
              <a:rPr lang="es-GT" dirty="0"/>
              <a:t>Max_iter = 1000</a:t>
            </a:r>
          </a:p>
          <a:p>
            <a:pPr marL="457200" lvl="1" indent="0">
              <a:buNone/>
            </a:pPr>
            <a:endParaRPr lang="es-GT" sz="2800" dirty="0"/>
          </a:p>
          <a:p>
            <a:pPr marL="457200" lvl="1" indent="0">
              <a:buNone/>
            </a:pPr>
            <a:r>
              <a:rPr lang="es-GT" sz="2800" dirty="0"/>
              <a:t>Esto con el objetivo que el algoritmo trabajar lo más óptimo posible.</a:t>
            </a:r>
          </a:p>
        </p:txBody>
      </p:sp>
    </p:spTree>
    <p:extLst>
      <p:ext uri="{BB962C8B-B14F-4D97-AF65-F5344CB8AC3E}">
        <p14:creationId xmlns:p14="http://schemas.microsoft.com/office/powerpoint/2010/main" val="2198139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65B5F-0130-2464-4325-56C287C74047}"/>
              </a:ext>
            </a:extLst>
          </p:cNvPr>
          <p:cNvSpPr>
            <a:spLocks noGrp="1"/>
          </p:cNvSpPr>
          <p:nvPr>
            <p:ph type="title"/>
          </p:nvPr>
        </p:nvSpPr>
        <p:spPr>
          <a:xfrm>
            <a:off x="3423557" y="2455183"/>
            <a:ext cx="5344886" cy="1325563"/>
          </a:xfrm>
        </p:spPr>
        <p:txBody>
          <a:bodyPr/>
          <a:lstStyle/>
          <a:p>
            <a:r>
              <a:rPr lang="es-GT" dirty="0"/>
              <a:t>Evaluación del modelo</a:t>
            </a:r>
          </a:p>
        </p:txBody>
      </p:sp>
    </p:spTree>
    <p:extLst>
      <p:ext uri="{BB962C8B-B14F-4D97-AF65-F5344CB8AC3E}">
        <p14:creationId xmlns:p14="http://schemas.microsoft.com/office/powerpoint/2010/main" val="3369931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7EE96DF-053B-77AF-E767-74998E61A6CC}"/>
              </a:ext>
            </a:extLst>
          </p:cNvPr>
          <p:cNvPicPr>
            <a:picLocks noChangeAspect="1"/>
          </p:cNvPicPr>
          <p:nvPr/>
        </p:nvPicPr>
        <p:blipFill rotWithShape="1">
          <a:blip r:embed="rId2"/>
          <a:srcRect r="49563"/>
          <a:stretch/>
        </p:blipFill>
        <p:spPr>
          <a:xfrm>
            <a:off x="2948681" y="0"/>
            <a:ext cx="5923176" cy="6798512"/>
          </a:xfrm>
          <a:prstGeom prst="rect">
            <a:avLst/>
          </a:prstGeom>
        </p:spPr>
      </p:pic>
    </p:spTree>
    <p:extLst>
      <p:ext uri="{BB962C8B-B14F-4D97-AF65-F5344CB8AC3E}">
        <p14:creationId xmlns:p14="http://schemas.microsoft.com/office/powerpoint/2010/main" val="1384025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84EB8F-5D81-29AD-C3A8-19B991C60D43}"/>
              </a:ext>
            </a:extLst>
          </p:cNvPr>
          <p:cNvPicPr>
            <a:picLocks noChangeAspect="1"/>
          </p:cNvPicPr>
          <p:nvPr/>
        </p:nvPicPr>
        <p:blipFill rotWithShape="1">
          <a:blip r:embed="rId2"/>
          <a:srcRect r="48022"/>
          <a:stretch/>
        </p:blipFill>
        <p:spPr>
          <a:xfrm>
            <a:off x="2654767" y="97971"/>
            <a:ext cx="5585719" cy="6221161"/>
          </a:xfrm>
          <a:prstGeom prst="rect">
            <a:avLst/>
          </a:prstGeom>
        </p:spPr>
      </p:pic>
    </p:spTree>
    <p:extLst>
      <p:ext uri="{BB962C8B-B14F-4D97-AF65-F5344CB8AC3E}">
        <p14:creationId xmlns:p14="http://schemas.microsoft.com/office/powerpoint/2010/main" val="2475342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AAB22C-52EA-C126-3C84-D79EADC73FF0}"/>
              </a:ext>
            </a:extLst>
          </p:cNvPr>
          <p:cNvSpPr>
            <a:spLocks noGrp="1"/>
          </p:cNvSpPr>
          <p:nvPr>
            <p:ph type="title"/>
          </p:nvPr>
        </p:nvSpPr>
        <p:spPr/>
        <p:txBody>
          <a:bodyPr/>
          <a:lstStyle/>
          <a:p>
            <a:r>
              <a:rPr lang="es-GT" dirty="0"/>
              <a:t>Recomendaciones y Conclusiones</a:t>
            </a:r>
          </a:p>
        </p:txBody>
      </p:sp>
      <p:sp>
        <p:nvSpPr>
          <p:cNvPr id="3" name="Marcador de contenido 2">
            <a:extLst>
              <a:ext uri="{FF2B5EF4-FFF2-40B4-BE49-F238E27FC236}">
                <a16:creationId xmlns:a16="http://schemas.microsoft.com/office/drawing/2014/main" id="{3CC521B0-673E-62FD-CBFC-7610DDE74820}"/>
              </a:ext>
            </a:extLst>
          </p:cNvPr>
          <p:cNvSpPr>
            <a:spLocks noGrp="1"/>
          </p:cNvSpPr>
          <p:nvPr>
            <p:ph idx="1"/>
          </p:nvPr>
        </p:nvSpPr>
        <p:spPr/>
        <p:txBody>
          <a:bodyPr>
            <a:normAutofit/>
          </a:bodyPr>
          <a:lstStyle/>
          <a:p>
            <a:r>
              <a:rPr lang="es-GT" dirty="0"/>
              <a:t>Para el modelo se aplicó PCA y se obtuvo que la mejor opción era utilizando 27 componentes principales, el no lograr en mayor reducción esta directamente relacionado con la data, al ser altamente sensible a outliers, los criterios aplicados en el proceso ingeniería de características no fueron o provocaron los mejores resultados.</a:t>
            </a:r>
          </a:p>
          <a:p>
            <a:r>
              <a:rPr lang="es-GT" dirty="0"/>
              <a:t>Aunque se utilicen varios compenentes, se logró reducir comparado con la cantidad inicial. También se logró encontrar el mejor modelo con bastante eficiencia, esto quiere decir que con un mejor proceso de ingeniería de características y una mejor colección de datos se puede lograr la disminución de los componentes principales</a:t>
            </a:r>
          </a:p>
          <a:p>
            <a:endParaRPr lang="es-GT" dirty="0"/>
          </a:p>
        </p:txBody>
      </p:sp>
    </p:spTree>
    <p:extLst>
      <p:ext uri="{BB962C8B-B14F-4D97-AF65-F5344CB8AC3E}">
        <p14:creationId xmlns:p14="http://schemas.microsoft.com/office/powerpoint/2010/main" val="3409117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1CD40-E3E6-A423-A5B5-A1ADBC667435}"/>
              </a:ext>
            </a:extLst>
          </p:cNvPr>
          <p:cNvSpPr>
            <a:spLocks noGrp="1"/>
          </p:cNvSpPr>
          <p:nvPr>
            <p:ph type="title"/>
          </p:nvPr>
        </p:nvSpPr>
        <p:spPr/>
        <p:txBody>
          <a:bodyPr>
            <a:normAutofit fontScale="90000"/>
          </a:bodyPr>
          <a:lstStyle/>
          <a:p>
            <a:r>
              <a:rPr lang="es-GT" sz="2400" b="0" dirty="0">
                <a:solidFill>
                  <a:srgbClr val="232323"/>
                </a:solidFill>
                <a:effectLst/>
                <a:latin typeface="Calibri" panose="020F0502020204030204" pitchFamily="34" charset="0"/>
              </a:rPr>
              <a:t>Descripción general del proceso de ingeniería de características, mecanismos de entrenamiento. </a:t>
            </a:r>
            <a:endParaRPr lang="es-GT" sz="1050" dirty="0">
              <a:effectLst/>
            </a:endParaRPr>
          </a:p>
        </p:txBody>
      </p:sp>
      <p:sp>
        <p:nvSpPr>
          <p:cNvPr id="3" name="Marcador de contenido 2">
            <a:extLst>
              <a:ext uri="{FF2B5EF4-FFF2-40B4-BE49-F238E27FC236}">
                <a16:creationId xmlns:a16="http://schemas.microsoft.com/office/drawing/2014/main" id="{51931755-0B26-35D1-FA1C-0357479F6D60}"/>
              </a:ext>
            </a:extLst>
          </p:cNvPr>
          <p:cNvSpPr>
            <a:spLocks noGrp="1"/>
          </p:cNvSpPr>
          <p:nvPr>
            <p:ph idx="1"/>
          </p:nvPr>
        </p:nvSpPr>
        <p:spPr/>
        <p:txBody>
          <a:bodyPr/>
          <a:lstStyle/>
          <a:p>
            <a:r>
              <a:rPr lang="es-GT" dirty="0"/>
              <a:t>Se aplicació encoding para las variables categorícas</a:t>
            </a:r>
          </a:p>
          <a:p>
            <a:r>
              <a:rPr lang="es-GT" dirty="0"/>
              <a:t>Se detectó los outliers</a:t>
            </a:r>
          </a:p>
          <a:p>
            <a:r>
              <a:rPr lang="es-GT" dirty="0"/>
              <a:t>Dado que el problema consistía en determinar si pertenecía a una escuela o a otra se optó por una regresión logística</a:t>
            </a:r>
          </a:p>
          <a:p>
            <a:r>
              <a:rPr lang="es-GT" dirty="0"/>
              <a:t>Se utilizó PCA</a:t>
            </a:r>
          </a:p>
        </p:txBody>
      </p:sp>
    </p:spTree>
    <p:extLst>
      <p:ext uri="{BB962C8B-B14F-4D97-AF65-F5344CB8AC3E}">
        <p14:creationId xmlns:p14="http://schemas.microsoft.com/office/powerpoint/2010/main" val="3711274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1EF193-AE23-7046-FEA4-4E1E75F0DDA7}"/>
              </a:ext>
            </a:extLst>
          </p:cNvPr>
          <p:cNvSpPr>
            <a:spLocks noGrp="1"/>
          </p:cNvSpPr>
          <p:nvPr>
            <p:ph type="title"/>
          </p:nvPr>
        </p:nvSpPr>
        <p:spPr/>
        <p:txBody>
          <a:bodyPr/>
          <a:lstStyle/>
          <a:p>
            <a:r>
              <a:rPr lang="es-GT" dirty="0"/>
              <a:t>Justificación del modelo</a:t>
            </a:r>
          </a:p>
        </p:txBody>
      </p:sp>
      <p:sp>
        <p:nvSpPr>
          <p:cNvPr id="3" name="Marcador de contenido 2">
            <a:extLst>
              <a:ext uri="{FF2B5EF4-FFF2-40B4-BE49-F238E27FC236}">
                <a16:creationId xmlns:a16="http://schemas.microsoft.com/office/drawing/2014/main" id="{49FB8558-D18D-B9AD-F223-036DE9D2B603}"/>
              </a:ext>
            </a:extLst>
          </p:cNvPr>
          <p:cNvSpPr>
            <a:spLocks noGrp="1"/>
          </p:cNvSpPr>
          <p:nvPr>
            <p:ph idx="1"/>
          </p:nvPr>
        </p:nvSpPr>
        <p:spPr/>
        <p:txBody>
          <a:bodyPr/>
          <a:lstStyle/>
          <a:p>
            <a:r>
              <a:rPr lang="es-GT" dirty="0"/>
              <a:t>El objetivo era predecir a que escuela pertenece un alumno y solo tenía dos opciones que eran representadas como 0 y 1, por tanto, implementar una regresión logística era lo más adecuado dado que esta se ajusta bien a este tipo de problemas.</a:t>
            </a:r>
          </a:p>
          <a:p>
            <a:r>
              <a:rPr lang="es-GT" dirty="0"/>
              <a:t>Para la elección de variables se utilizó PCA ya que es una manera eficiente de determinar la mejor combinarción de variables</a:t>
            </a:r>
          </a:p>
        </p:txBody>
      </p:sp>
    </p:spTree>
    <p:extLst>
      <p:ext uri="{BB962C8B-B14F-4D97-AF65-F5344CB8AC3E}">
        <p14:creationId xmlns:p14="http://schemas.microsoft.com/office/powerpoint/2010/main" val="2761832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61AF9-AB31-DE13-3D90-DF5739CB817B}"/>
              </a:ext>
            </a:extLst>
          </p:cNvPr>
          <p:cNvSpPr>
            <a:spLocks noGrp="1"/>
          </p:cNvSpPr>
          <p:nvPr>
            <p:ph type="title"/>
          </p:nvPr>
        </p:nvSpPr>
        <p:spPr/>
        <p:txBody>
          <a:bodyPr/>
          <a:lstStyle/>
          <a:p>
            <a:r>
              <a:rPr lang="es-GT" dirty="0"/>
              <a:t>A quién genera valor</a:t>
            </a:r>
          </a:p>
        </p:txBody>
      </p:sp>
      <p:sp>
        <p:nvSpPr>
          <p:cNvPr id="3" name="Marcador de contenido 2">
            <a:extLst>
              <a:ext uri="{FF2B5EF4-FFF2-40B4-BE49-F238E27FC236}">
                <a16:creationId xmlns:a16="http://schemas.microsoft.com/office/drawing/2014/main" id="{3FEF4ABA-BE88-B092-9D62-144B40765847}"/>
              </a:ext>
            </a:extLst>
          </p:cNvPr>
          <p:cNvSpPr>
            <a:spLocks noGrp="1"/>
          </p:cNvSpPr>
          <p:nvPr>
            <p:ph idx="1"/>
          </p:nvPr>
        </p:nvSpPr>
        <p:spPr/>
        <p:txBody>
          <a:bodyPr/>
          <a:lstStyle/>
          <a:p>
            <a:r>
              <a:rPr lang="es-GT" dirty="0"/>
              <a:t>Desarrollar este modelo genera valor porque permite exponer a personas encargadas de la toma decisiones lo valioso que son los datos de la organización y los provechos que se pueden obtener al implementar correctamente en los procesos de toma de deciones. </a:t>
            </a:r>
          </a:p>
        </p:txBody>
      </p:sp>
    </p:spTree>
    <p:extLst>
      <p:ext uri="{BB962C8B-B14F-4D97-AF65-F5344CB8AC3E}">
        <p14:creationId xmlns:p14="http://schemas.microsoft.com/office/powerpoint/2010/main" val="3209842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E474BD-CD5D-3829-7C09-4C5F005DACBE}"/>
              </a:ext>
            </a:extLst>
          </p:cNvPr>
          <p:cNvSpPr>
            <a:spLocks noGrp="1"/>
          </p:cNvSpPr>
          <p:nvPr>
            <p:ph type="title"/>
          </p:nvPr>
        </p:nvSpPr>
        <p:spPr>
          <a:xfrm>
            <a:off x="193964" y="2115313"/>
            <a:ext cx="11804072" cy="1672916"/>
          </a:xfrm>
        </p:spPr>
        <p:txBody>
          <a:bodyPr/>
          <a:lstStyle/>
          <a:p>
            <a:r>
              <a:rPr lang="es-GT" dirty="0"/>
              <a:t>Análisis estadístico e Ingeniería de caracaterísticas</a:t>
            </a:r>
          </a:p>
        </p:txBody>
      </p:sp>
    </p:spTree>
    <p:extLst>
      <p:ext uri="{BB962C8B-B14F-4D97-AF65-F5344CB8AC3E}">
        <p14:creationId xmlns:p14="http://schemas.microsoft.com/office/powerpoint/2010/main" val="308540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EA0B36F-9294-ACF2-57FC-10BF873C438C}"/>
              </a:ext>
            </a:extLst>
          </p:cNvPr>
          <p:cNvPicPr>
            <a:picLocks noChangeAspect="1"/>
          </p:cNvPicPr>
          <p:nvPr/>
        </p:nvPicPr>
        <p:blipFill rotWithShape="1">
          <a:blip r:embed="rId2"/>
          <a:srcRect l="25077" r="33596"/>
          <a:stretch/>
        </p:blipFill>
        <p:spPr>
          <a:xfrm>
            <a:off x="304800" y="269631"/>
            <a:ext cx="4301590" cy="6025662"/>
          </a:xfrm>
          <a:prstGeom prst="rect">
            <a:avLst/>
          </a:prstGeom>
        </p:spPr>
      </p:pic>
      <p:pic>
        <p:nvPicPr>
          <p:cNvPr id="5" name="Imagen 4">
            <a:extLst>
              <a:ext uri="{FF2B5EF4-FFF2-40B4-BE49-F238E27FC236}">
                <a16:creationId xmlns:a16="http://schemas.microsoft.com/office/drawing/2014/main" id="{9552AF7C-C2C9-361F-118B-93C2534D82C9}"/>
              </a:ext>
            </a:extLst>
          </p:cNvPr>
          <p:cNvPicPr>
            <a:picLocks noChangeAspect="1"/>
          </p:cNvPicPr>
          <p:nvPr/>
        </p:nvPicPr>
        <p:blipFill rotWithShape="1">
          <a:blip r:embed="rId3"/>
          <a:srcRect l="7276" r="21832"/>
          <a:stretch/>
        </p:blipFill>
        <p:spPr>
          <a:xfrm>
            <a:off x="5026957" y="269631"/>
            <a:ext cx="6860243" cy="5602159"/>
          </a:xfrm>
          <a:prstGeom prst="rect">
            <a:avLst/>
          </a:prstGeom>
        </p:spPr>
      </p:pic>
    </p:spTree>
    <p:extLst>
      <p:ext uri="{BB962C8B-B14F-4D97-AF65-F5344CB8AC3E}">
        <p14:creationId xmlns:p14="http://schemas.microsoft.com/office/powerpoint/2010/main" val="2492632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22A3B85-EF04-29BE-0195-5C3FEEB92500}"/>
              </a:ext>
            </a:extLst>
          </p:cNvPr>
          <p:cNvPicPr>
            <a:picLocks noChangeAspect="1"/>
          </p:cNvPicPr>
          <p:nvPr/>
        </p:nvPicPr>
        <p:blipFill rotWithShape="1">
          <a:blip r:embed="rId2"/>
          <a:srcRect b="44244"/>
          <a:stretch/>
        </p:blipFill>
        <p:spPr>
          <a:xfrm>
            <a:off x="357500" y="1160584"/>
            <a:ext cx="11477000" cy="3704491"/>
          </a:xfrm>
          <a:prstGeom prst="rect">
            <a:avLst/>
          </a:prstGeom>
        </p:spPr>
      </p:pic>
    </p:spTree>
    <p:extLst>
      <p:ext uri="{BB962C8B-B14F-4D97-AF65-F5344CB8AC3E}">
        <p14:creationId xmlns:p14="http://schemas.microsoft.com/office/powerpoint/2010/main" val="3443978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485963-F85D-6CD5-5564-7CB1D09F2721}"/>
              </a:ext>
            </a:extLst>
          </p:cNvPr>
          <p:cNvPicPr>
            <a:picLocks noChangeAspect="1"/>
          </p:cNvPicPr>
          <p:nvPr/>
        </p:nvPicPr>
        <p:blipFill rotWithShape="1">
          <a:blip r:embed="rId2"/>
          <a:srcRect r="51243"/>
          <a:stretch/>
        </p:blipFill>
        <p:spPr>
          <a:xfrm>
            <a:off x="172824" y="0"/>
            <a:ext cx="4986038" cy="5920154"/>
          </a:xfrm>
          <a:prstGeom prst="rect">
            <a:avLst/>
          </a:prstGeom>
        </p:spPr>
      </p:pic>
      <p:pic>
        <p:nvPicPr>
          <p:cNvPr id="5" name="Imagen 4">
            <a:extLst>
              <a:ext uri="{FF2B5EF4-FFF2-40B4-BE49-F238E27FC236}">
                <a16:creationId xmlns:a16="http://schemas.microsoft.com/office/drawing/2014/main" id="{333C8356-4376-AC40-0E45-B79A9C532D99}"/>
              </a:ext>
            </a:extLst>
          </p:cNvPr>
          <p:cNvPicPr>
            <a:picLocks noChangeAspect="1"/>
          </p:cNvPicPr>
          <p:nvPr/>
        </p:nvPicPr>
        <p:blipFill rotWithShape="1">
          <a:blip r:embed="rId3"/>
          <a:srcRect r="51394"/>
          <a:stretch/>
        </p:blipFill>
        <p:spPr>
          <a:xfrm>
            <a:off x="5893685" y="164123"/>
            <a:ext cx="5313577" cy="6328633"/>
          </a:xfrm>
          <a:prstGeom prst="rect">
            <a:avLst/>
          </a:prstGeom>
        </p:spPr>
      </p:pic>
    </p:spTree>
    <p:extLst>
      <p:ext uri="{BB962C8B-B14F-4D97-AF65-F5344CB8AC3E}">
        <p14:creationId xmlns:p14="http://schemas.microsoft.com/office/powerpoint/2010/main" val="4115322507"/>
      </p:ext>
    </p:extLst>
  </p:cSld>
  <p:clrMapOvr>
    <a:masterClrMapping/>
  </p:clrMapOvr>
</p:sld>
</file>

<file path=ppt/theme/theme1.xml><?xml version="1.0" encoding="utf-8"?>
<a:theme xmlns:a="http://schemas.openxmlformats.org/drawingml/2006/main" name="Paquete">
  <a:themeElements>
    <a:clrScheme name="Paque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que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que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{69AB6D76-11F5-AA40-9A54-4957F37C7A1D}tf10001120</Template>
  <TotalTime>131</TotalTime>
  <Words>373</Words>
  <Application>Microsoft Macintosh PowerPoint</Application>
  <PresentationFormat>Panorámica</PresentationFormat>
  <Paragraphs>28</Paragraphs>
  <Slides>24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24</vt:i4>
      </vt:variant>
    </vt:vector>
  </HeadingPairs>
  <TitlesOfParts>
    <vt:vector size="28" baseType="lpstr">
      <vt:lpstr>Arial</vt:lpstr>
      <vt:lpstr>Calibri</vt:lpstr>
      <vt:lpstr>Gill Sans MT</vt:lpstr>
      <vt:lpstr>Paquete</vt:lpstr>
      <vt:lpstr>Proyecto Final</vt:lpstr>
      <vt:lpstr>Problema</vt:lpstr>
      <vt:lpstr>Descripción general del proceso de ingeniería de características, mecanismos de entrenamiento. </vt:lpstr>
      <vt:lpstr>Justificación del modelo</vt:lpstr>
      <vt:lpstr>A quién genera valor</vt:lpstr>
      <vt:lpstr>Análisis estadístico e Ingeniería de caracaterísticas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vt:lpstr>
      <vt:lpstr>Evaluación del modelo</vt:lpstr>
      <vt:lpstr>Presentación de PowerPoint</vt:lpstr>
      <vt:lpstr>Presentación de PowerPoint</vt:lpstr>
      <vt:lpstr>Recomendaciones y 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dc:title>
  <dc:creator>Francisco Duarte</dc:creator>
  <cp:lastModifiedBy>Francisco Duarte</cp:lastModifiedBy>
  <cp:revision>1</cp:revision>
  <dcterms:created xsi:type="dcterms:W3CDTF">2022-09-25T01:51:07Z</dcterms:created>
  <dcterms:modified xsi:type="dcterms:W3CDTF">2022-09-25T04:02:47Z</dcterms:modified>
</cp:coreProperties>
</file>